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97" r:id="rId4"/>
    <p:sldId id="296" r:id="rId5"/>
    <p:sldId id="298" r:id="rId6"/>
    <p:sldId id="299" r:id="rId7"/>
    <p:sldId id="300" r:id="rId8"/>
    <p:sldId id="292" r:id="rId9"/>
    <p:sldId id="294" r:id="rId10"/>
    <p:sldId id="287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G마켓 산스 Bold" panose="02000000000000000000" pitchFamily="50" charset="-127"/>
      <p:regular r:id="rId18"/>
    </p:embeddedFont>
    <p:embeddedFont>
      <p:font typeface="G마켓 산스 Medium" panose="02000000000000000000" pitchFamily="50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70DDFC"/>
    <a:srgbClr val="FBFBFB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14" y="67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6636753" cy="857659"/>
            <a:chOff x="718637" y="1508001"/>
            <a:chExt cx="6636753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6636753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임베디드 시스템 </a:t>
              </a:r>
              <a:r>
                <a:rPr lang="en-US" altLang="ko-KR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Team</a:t>
              </a: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</a:t>
              </a:r>
              <a:r>
                <a:rPr lang="en-US" altLang="ko-KR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Project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463990" y="5261543"/>
            <a:ext cx="3442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RTX408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(8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임베디드시스템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한선재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2166BB-B032-22F3-ACBE-0E358D86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37" y="5200707"/>
            <a:ext cx="1391593" cy="139159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366868" y="5330757"/>
            <a:ext cx="0" cy="110033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636113" y="4211122"/>
            <a:ext cx="54729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err="1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166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IDEA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254921" y="581408"/>
            <a:ext cx="983701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E22945-CE62-8133-C4AF-7C07DCE27C7B}"/>
              </a:ext>
            </a:extLst>
          </p:cNvPr>
          <p:cNvGrpSpPr/>
          <p:nvPr/>
        </p:nvGrpSpPr>
        <p:grpSpPr>
          <a:xfrm>
            <a:off x="1725627" y="2609595"/>
            <a:ext cx="2311444" cy="2899485"/>
            <a:chOff x="8013678" y="3737274"/>
            <a:chExt cx="2311444" cy="28994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89B0D0-A87F-1926-39B9-E5307510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400" y="4146619"/>
              <a:ext cx="1440000" cy="14400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8D86A1B-8F16-B8BC-0ADB-58BD5E46C52E}"/>
                </a:ext>
              </a:extLst>
            </p:cNvPr>
            <p:cNvSpPr/>
            <p:nvPr/>
          </p:nvSpPr>
          <p:spPr>
            <a:xfrm>
              <a:off x="8013678" y="3737274"/>
              <a:ext cx="2311444" cy="2375427"/>
            </a:xfrm>
            <a:prstGeom prst="ellipse">
              <a:avLst/>
            </a:prstGeom>
            <a:noFill/>
            <a:ln w="38100">
              <a:solidFill>
                <a:srgbClr val="3464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6CA692-E2AC-2DC8-6F38-E0B573F9DAFC}"/>
                </a:ext>
              </a:extLst>
            </p:cNvPr>
            <p:cNvSpPr txBox="1"/>
            <p:nvPr/>
          </p:nvSpPr>
          <p:spPr>
            <a:xfrm>
              <a:off x="8358120" y="6267427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스마트 주차장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38D9F9E-36D0-4BBE-EAE5-91794FAA00EA}"/>
              </a:ext>
            </a:extLst>
          </p:cNvPr>
          <p:cNvSpPr txBox="1"/>
          <p:nvPr/>
        </p:nvSpPr>
        <p:spPr>
          <a:xfrm>
            <a:off x="388978" y="986579"/>
            <a:ext cx="2220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아이디어 소개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8F4AD0D-0846-F6C3-088E-37DA47E9B3B0}"/>
              </a:ext>
            </a:extLst>
          </p:cNvPr>
          <p:cNvCxnSpPr>
            <a:cxnSpLocks/>
          </p:cNvCxnSpPr>
          <p:nvPr/>
        </p:nvCxnSpPr>
        <p:spPr>
          <a:xfrm>
            <a:off x="482719" y="1463633"/>
            <a:ext cx="1993781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9E5C17-9718-FD87-7C20-F2D68168FD1E}"/>
              </a:ext>
            </a:extLst>
          </p:cNvPr>
          <p:cNvGrpSpPr/>
          <p:nvPr/>
        </p:nvGrpSpPr>
        <p:grpSpPr>
          <a:xfrm>
            <a:off x="5557944" y="2201294"/>
            <a:ext cx="4778161" cy="3192028"/>
            <a:chOff x="5804114" y="2297559"/>
            <a:chExt cx="4495372" cy="299949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52F941-9C39-7B2F-670A-DDFDBE27B48A}"/>
                </a:ext>
              </a:extLst>
            </p:cNvPr>
            <p:cNvGrpSpPr/>
            <p:nvPr/>
          </p:nvGrpSpPr>
          <p:grpSpPr>
            <a:xfrm>
              <a:off x="5804114" y="2297559"/>
              <a:ext cx="4495372" cy="2999498"/>
              <a:chOff x="5907245" y="2239191"/>
              <a:chExt cx="4495372" cy="2999498"/>
            </a:xfrm>
          </p:grpSpPr>
          <p:pic>
            <p:nvPicPr>
              <p:cNvPr id="4" name="그림 3" descr="텍스트, 공항, 실내, 스테이션이(가) 표시된 사진&#10;&#10;자동 생성된 설명">
                <a:extLst>
                  <a:ext uri="{FF2B5EF4-FFF2-40B4-BE49-F238E27FC236}">
                    <a16:creationId xmlns:a16="http://schemas.microsoft.com/office/drawing/2014/main" id="{03241EB9-4C76-7E4E-4A6C-BA6E8D811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5" y="2239191"/>
                <a:ext cx="4495372" cy="2999498"/>
              </a:xfrm>
              <a:prstGeom prst="rect">
                <a:avLst/>
              </a:prstGeom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946245B-3695-8B78-F4E7-E03F2F77D279}"/>
                  </a:ext>
                </a:extLst>
              </p:cNvPr>
              <p:cNvSpPr/>
              <p:nvPr/>
            </p:nvSpPr>
            <p:spPr>
              <a:xfrm>
                <a:off x="8927528" y="3244663"/>
                <a:ext cx="318247" cy="32721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B2E794-6019-7AAD-E16A-0BCF02CC62F8}"/>
                  </a:ext>
                </a:extLst>
              </p:cNvPr>
              <p:cNvSpPr/>
              <p:nvPr/>
            </p:nvSpPr>
            <p:spPr>
              <a:xfrm>
                <a:off x="9359153" y="3090582"/>
                <a:ext cx="318247" cy="32721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02D5192-311B-5922-AEC2-412E797C2FB4}"/>
                </a:ext>
              </a:extLst>
            </p:cNvPr>
            <p:cNvSpPr/>
            <p:nvPr/>
          </p:nvSpPr>
          <p:spPr>
            <a:xfrm>
              <a:off x="6398635" y="3274919"/>
              <a:ext cx="318247" cy="327212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519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1421CB4-8402-A56F-03C8-1E29749EC47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889202" y="2317655"/>
            <a:ext cx="0" cy="2340207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Structure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05935" y="581408"/>
            <a:ext cx="8077881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E550642-5413-5E8D-4EF6-76739C1A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3558" y="2653114"/>
            <a:ext cx="1428452" cy="14763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23615D1-6ECA-2DE7-5B00-2685EE7E4B08}"/>
              </a:ext>
            </a:extLst>
          </p:cNvPr>
          <p:cNvSpPr txBox="1"/>
          <p:nvPr/>
        </p:nvSpPr>
        <p:spPr>
          <a:xfrm>
            <a:off x="9262316" y="424234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LED</a:t>
            </a:r>
            <a:endParaRPr lang="ko-KR" altLang="en-US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54DD7D7-0E99-2FA8-32B8-4E213E9A6C02}"/>
              </a:ext>
            </a:extLst>
          </p:cNvPr>
          <p:cNvCxnSpPr>
            <a:cxnSpLocks/>
          </p:cNvCxnSpPr>
          <p:nvPr/>
        </p:nvCxnSpPr>
        <p:spPr>
          <a:xfrm>
            <a:off x="9896874" y="2270285"/>
            <a:ext cx="0" cy="41422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D237BC-CB67-288A-DCB7-C1860069BE01}"/>
              </a:ext>
            </a:extLst>
          </p:cNvPr>
          <p:cNvCxnSpPr>
            <a:cxnSpLocks/>
          </p:cNvCxnSpPr>
          <p:nvPr/>
        </p:nvCxnSpPr>
        <p:spPr>
          <a:xfrm>
            <a:off x="9566276" y="2379711"/>
            <a:ext cx="120662" cy="30480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6ED546-1204-666A-51B2-0A49597CA5C4}"/>
              </a:ext>
            </a:extLst>
          </p:cNvPr>
          <p:cNvCxnSpPr>
            <a:cxnSpLocks/>
          </p:cNvCxnSpPr>
          <p:nvPr/>
        </p:nvCxnSpPr>
        <p:spPr>
          <a:xfrm flipH="1">
            <a:off x="10106811" y="2375421"/>
            <a:ext cx="120662" cy="30480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자동차 - 무료 수송개 아이콘">
            <a:extLst>
              <a:ext uri="{FF2B5EF4-FFF2-40B4-BE49-F238E27FC236}">
                <a16:creationId xmlns:a16="http://schemas.microsoft.com/office/drawing/2014/main" id="{89D6A4FF-B7BA-9B19-7B9F-716E735FC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20291" r="-447" b="21079"/>
          <a:stretch/>
        </p:blipFill>
        <p:spPr bwMode="auto">
          <a:xfrm flipH="1">
            <a:off x="547891" y="2555302"/>
            <a:ext cx="3507084" cy="20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2EA64D-EFFA-2DAC-6870-6108EEF01713}"/>
              </a:ext>
            </a:extLst>
          </p:cNvPr>
          <p:cNvGrpSpPr/>
          <p:nvPr/>
        </p:nvGrpSpPr>
        <p:grpSpPr>
          <a:xfrm>
            <a:off x="5931100" y="5112563"/>
            <a:ext cx="1599480" cy="1096107"/>
            <a:chOff x="6096000" y="5130135"/>
            <a:chExt cx="1599480" cy="109610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64264D9-7CA4-412E-86BF-55FB728E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6000" y="5130135"/>
              <a:ext cx="1599480" cy="7250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F91D6B-7F08-57DB-DC6E-1DB245C2BF8A}"/>
                </a:ext>
              </a:extLst>
            </p:cNvPr>
            <p:cNvSpPr txBox="1"/>
            <p:nvPr/>
          </p:nvSpPr>
          <p:spPr>
            <a:xfrm>
              <a:off x="6289249" y="5903077"/>
              <a:ext cx="120836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초음파 센서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C3E08F9-1CF6-C584-1FDC-CA0D8C9CA1EF}"/>
              </a:ext>
            </a:extLst>
          </p:cNvPr>
          <p:cNvSpPr txBox="1"/>
          <p:nvPr/>
        </p:nvSpPr>
        <p:spPr>
          <a:xfrm>
            <a:off x="4681453" y="19483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빛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C59DEA-C718-39BB-8DA2-8249F7885A0B}"/>
              </a:ext>
            </a:extLst>
          </p:cNvPr>
          <p:cNvCxnSpPr/>
          <p:nvPr/>
        </p:nvCxnSpPr>
        <p:spPr>
          <a:xfrm>
            <a:off x="7161950" y="2317655"/>
            <a:ext cx="0" cy="231092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81D9B5-9C12-B713-C0D7-5E8994BB188B}"/>
              </a:ext>
            </a:extLst>
          </p:cNvPr>
          <p:cNvCxnSpPr>
            <a:cxnSpLocks/>
          </p:cNvCxnSpPr>
          <p:nvPr/>
        </p:nvCxnSpPr>
        <p:spPr>
          <a:xfrm flipV="1">
            <a:off x="6227128" y="2278383"/>
            <a:ext cx="0" cy="231092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B054B42-7428-BBA8-7BFC-4BDB317AF901}"/>
              </a:ext>
            </a:extLst>
          </p:cNvPr>
          <p:cNvCxnSpPr>
            <a:cxnSpLocks/>
          </p:cNvCxnSpPr>
          <p:nvPr/>
        </p:nvCxnSpPr>
        <p:spPr>
          <a:xfrm>
            <a:off x="9229201" y="2270285"/>
            <a:ext cx="0" cy="41422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A4462A5-752B-DCE5-A51A-0F12DBA65710}"/>
              </a:ext>
            </a:extLst>
          </p:cNvPr>
          <p:cNvCxnSpPr>
            <a:cxnSpLocks/>
          </p:cNvCxnSpPr>
          <p:nvPr/>
        </p:nvCxnSpPr>
        <p:spPr>
          <a:xfrm>
            <a:off x="8898603" y="2379711"/>
            <a:ext cx="120662" cy="3048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900F4F8-497B-624F-DE80-B72D8751D739}"/>
              </a:ext>
            </a:extLst>
          </p:cNvPr>
          <p:cNvCxnSpPr>
            <a:cxnSpLocks/>
          </p:cNvCxnSpPr>
          <p:nvPr/>
        </p:nvCxnSpPr>
        <p:spPr>
          <a:xfrm flipH="1">
            <a:off x="9439138" y="2375421"/>
            <a:ext cx="120662" cy="3048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129DCD6-B429-E27D-AB60-4AD9F5F2F148}"/>
              </a:ext>
            </a:extLst>
          </p:cNvPr>
          <p:cNvSpPr txBox="1"/>
          <p:nvPr/>
        </p:nvSpPr>
        <p:spPr>
          <a:xfrm>
            <a:off x="6255958" y="19483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</a:rPr>
              <a:t>초음파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924D08D0-A879-F53D-15F7-35A6BBBD9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425" y="4914177"/>
            <a:ext cx="2891654" cy="97132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D44A942-5325-154D-B0A7-2B031E928503}"/>
              </a:ext>
            </a:extLst>
          </p:cNvPr>
          <p:cNvSpPr txBox="1"/>
          <p:nvPr/>
        </p:nvSpPr>
        <p:spPr>
          <a:xfrm>
            <a:off x="8086384" y="5920948"/>
            <a:ext cx="2976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 Segment Display (4-digit)</a:t>
            </a:r>
            <a:endParaRPr lang="ko-KR" altLang="en-US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5D2A3365-4981-CD7A-BAA1-CB1B7D3447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5567" y="4934838"/>
            <a:ext cx="2888312" cy="98611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E14418C2-FAA5-1D19-448F-767D671680B6}"/>
              </a:ext>
            </a:extLst>
          </p:cNvPr>
          <p:cNvSpPr txBox="1"/>
          <p:nvPr/>
        </p:nvSpPr>
        <p:spPr>
          <a:xfrm>
            <a:off x="4261794" y="4752594"/>
            <a:ext cx="178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Dark &amp; Closer</a:t>
            </a:r>
            <a:endParaRPr lang="ko-KR" altLang="en-US" sz="1500" b="1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07C7D-0F4E-4499-750D-FA74DF4AD52C}"/>
              </a:ext>
            </a:extLst>
          </p:cNvPr>
          <p:cNvSpPr txBox="1"/>
          <p:nvPr/>
        </p:nvSpPr>
        <p:spPr>
          <a:xfrm>
            <a:off x="388978" y="986579"/>
            <a:ext cx="25186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19A290-5D84-0BBA-DA72-04FC5AF72C8E}"/>
              </a:ext>
            </a:extLst>
          </p:cNvPr>
          <p:cNvCxnSpPr>
            <a:cxnSpLocks/>
          </p:cNvCxnSpPr>
          <p:nvPr/>
        </p:nvCxnSpPr>
        <p:spPr>
          <a:xfrm>
            <a:off x="473754" y="1445703"/>
            <a:ext cx="2361149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AC54CE-6DB7-92EF-643A-71FF48823839}"/>
              </a:ext>
            </a:extLst>
          </p:cNvPr>
          <p:cNvGrpSpPr/>
          <p:nvPr/>
        </p:nvGrpSpPr>
        <p:grpSpPr>
          <a:xfrm>
            <a:off x="4412148" y="5121706"/>
            <a:ext cx="954107" cy="1086964"/>
            <a:chOff x="4611347" y="5139278"/>
            <a:chExt cx="954107" cy="10869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52A759-BFBC-84BC-7EF6-CE44EDBF77F6}"/>
                </a:ext>
              </a:extLst>
            </p:cNvPr>
            <p:cNvSpPr txBox="1"/>
            <p:nvPr/>
          </p:nvSpPr>
          <p:spPr>
            <a:xfrm>
              <a:off x="4611347" y="5903077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조도센서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C28876-84B1-E5C8-AC97-47D38CA0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71958" y="5139278"/>
              <a:ext cx="632886" cy="725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1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30078 -3.33333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0.11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00091 0.207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2.08333E-7 0.184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Structure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05935" y="581408"/>
            <a:ext cx="8077881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B92B0EF-D702-46DB-9FD8-AF900EA07C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466" t="4180" r="1495" b="4447"/>
          <a:stretch/>
        </p:blipFill>
        <p:spPr>
          <a:xfrm>
            <a:off x="5407000" y="3294936"/>
            <a:ext cx="468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8412C-AD63-C9BB-ED5F-4DBFBC4D68A1}"/>
              </a:ext>
            </a:extLst>
          </p:cNvPr>
          <p:cNvSpPr txBox="1"/>
          <p:nvPr/>
        </p:nvSpPr>
        <p:spPr>
          <a:xfrm>
            <a:off x="1862875" y="4975975"/>
            <a:ext cx="20605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Rotary Encoder</a:t>
            </a:r>
            <a:endParaRPr lang="ko-KR" altLang="en-US" sz="17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CCA33-883A-5B01-8637-35C208D55A03}"/>
              </a:ext>
            </a:extLst>
          </p:cNvPr>
          <p:cNvSpPr txBox="1"/>
          <p:nvPr/>
        </p:nvSpPr>
        <p:spPr>
          <a:xfrm>
            <a:off x="6080125" y="4992836"/>
            <a:ext cx="36600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 Segment Display (4-digit)</a:t>
            </a:r>
            <a:endParaRPr lang="ko-KR" altLang="en-US" sz="17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602E23C-1BBB-99A3-6C8D-F5256F3106D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00" y="3294936"/>
            <a:ext cx="4680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C4E93B3-1981-E799-2293-1DC24F65681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/>
          <a:stretch/>
        </p:blipFill>
        <p:spPr>
          <a:xfrm>
            <a:off x="5407000" y="3294936"/>
            <a:ext cx="4680000" cy="1440000"/>
          </a:xfrm>
          <a:prstGeom prst="rect">
            <a:avLst/>
          </a:prstGeom>
        </p:spPr>
      </p:pic>
      <p:sp>
        <p:nvSpPr>
          <p:cNvPr id="39" name="화살표: 원형 38">
            <a:extLst>
              <a:ext uri="{FF2B5EF4-FFF2-40B4-BE49-F238E27FC236}">
                <a16:creationId xmlns:a16="http://schemas.microsoft.com/office/drawing/2014/main" id="{3895CAF9-804C-71D8-5647-2D3A291BB98F}"/>
              </a:ext>
            </a:extLst>
          </p:cNvPr>
          <p:cNvSpPr/>
          <p:nvPr/>
        </p:nvSpPr>
        <p:spPr>
          <a:xfrm>
            <a:off x="1938510" y="2322924"/>
            <a:ext cx="1953275" cy="18922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화살표: 원형 41">
            <a:extLst>
              <a:ext uri="{FF2B5EF4-FFF2-40B4-BE49-F238E27FC236}">
                <a16:creationId xmlns:a16="http://schemas.microsoft.com/office/drawing/2014/main" id="{CB87A63C-7D7B-1F4E-9FB8-AD05CC2ECF73}"/>
              </a:ext>
            </a:extLst>
          </p:cNvPr>
          <p:cNvSpPr/>
          <p:nvPr/>
        </p:nvSpPr>
        <p:spPr>
          <a:xfrm flipH="1">
            <a:off x="1938509" y="2322924"/>
            <a:ext cx="1953275" cy="18922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75051E-63B6-1C44-91CE-960969A436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665" y="3301935"/>
            <a:ext cx="1618404" cy="1573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05E0A6-33D4-8D9D-446C-7405058B1144}"/>
              </a:ext>
            </a:extLst>
          </p:cNvPr>
          <p:cNvSpPr txBox="1"/>
          <p:nvPr/>
        </p:nvSpPr>
        <p:spPr>
          <a:xfrm>
            <a:off x="388978" y="986579"/>
            <a:ext cx="25186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A115A8-6B2C-0C29-56DC-9019181888B1}"/>
              </a:ext>
            </a:extLst>
          </p:cNvPr>
          <p:cNvCxnSpPr>
            <a:cxnSpLocks/>
          </p:cNvCxnSpPr>
          <p:nvPr/>
        </p:nvCxnSpPr>
        <p:spPr>
          <a:xfrm>
            <a:off x="473754" y="1445703"/>
            <a:ext cx="2361149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0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2" grpId="0" animBg="1"/>
      <p:bldP spid="42" grpId="1" animBg="1"/>
      <p:bldP spid="4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Structure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05935" y="581408"/>
            <a:ext cx="8077881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659859D-821B-AF9A-F0B7-C80E036703F6}"/>
              </a:ext>
            </a:extLst>
          </p:cNvPr>
          <p:cNvCxnSpPr>
            <a:cxnSpLocks/>
          </p:cNvCxnSpPr>
          <p:nvPr/>
        </p:nvCxnSpPr>
        <p:spPr>
          <a:xfrm flipH="1">
            <a:off x="4060465" y="3884636"/>
            <a:ext cx="820221" cy="0"/>
          </a:xfrm>
          <a:prstGeom prst="straightConnector1">
            <a:avLst/>
          </a:prstGeom>
          <a:ln w="1016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98605A-B16A-562D-9A85-E917AA9EBBBE}"/>
              </a:ext>
            </a:extLst>
          </p:cNvPr>
          <p:cNvGrpSpPr/>
          <p:nvPr/>
        </p:nvGrpSpPr>
        <p:grpSpPr>
          <a:xfrm>
            <a:off x="5205931" y="3384932"/>
            <a:ext cx="2006855" cy="1322072"/>
            <a:chOff x="5205931" y="3384932"/>
            <a:chExt cx="2006855" cy="13220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6DEFAD-1D3B-753B-845D-647B574C3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8309" y="3384932"/>
              <a:ext cx="1902100" cy="9994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AA307B-21C1-61E5-10B8-3F23CD6A2809}"/>
                </a:ext>
              </a:extLst>
            </p:cNvPr>
            <p:cNvSpPr txBox="1"/>
            <p:nvPr/>
          </p:nvSpPr>
          <p:spPr>
            <a:xfrm>
              <a:off x="5205931" y="4368450"/>
              <a:ext cx="2006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UART(Bluetooth)</a:t>
              </a:r>
              <a:endParaRPr lang="ko-KR" altLang="en-US" sz="16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5D7DC7-B608-D24B-916F-C2F08EE4BB56}"/>
              </a:ext>
            </a:extLst>
          </p:cNvPr>
          <p:cNvGrpSpPr/>
          <p:nvPr/>
        </p:nvGrpSpPr>
        <p:grpSpPr>
          <a:xfrm>
            <a:off x="1017781" y="2887051"/>
            <a:ext cx="2665061" cy="2199194"/>
            <a:chOff x="1017781" y="2887051"/>
            <a:chExt cx="2665061" cy="219919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71BD66-7D1E-5D8C-85BC-1B486C6E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7781" y="2887051"/>
              <a:ext cx="2665061" cy="18666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E6A3A7-D408-29F0-872B-18B573377910}"/>
                </a:ext>
              </a:extLst>
            </p:cNvPr>
            <p:cNvSpPr txBox="1"/>
            <p:nvPr/>
          </p:nvSpPr>
          <p:spPr>
            <a:xfrm>
              <a:off x="1473807" y="4747691"/>
              <a:ext cx="175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Raspberry Pi</a:t>
              </a:r>
              <a:endParaRPr lang="ko-KR" altLang="en-US" sz="16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8FD570-10D6-0194-5DBC-D428A4E96241}"/>
              </a:ext>
            </a:extLst>
          </p:cNvPr>
          <p:cNvSpPr txBox="1"/>
          <p:nvPr/>
        </p:nvSpPr>
        <p:spPr>
          <a:xfrm>
            <a:off x="388978" y="986579"/>
            <a:ext cx="25186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862C47-4CCB-5EA3-A49E-875B1776881C}"/>
              </a:ext>
            </a:extLst>
          </p:cNvPr>
          <p:cNvCxnSpPr>
            <a:cxnSpLocks/>
          </p:cNvCxnSpPr>
          <p:nvPr/>
        </p:nvCxnSpPr>
        <p:spPr>
          <a:xfrm>
            <a:off x="473754" y="1445703"/>
            <a:ext cx="2361149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0F6378-A987-0E5C-045A-FE1DB64CCB85}"/>
              </a:ext>
            </a:extLst>
          </p:cNvPr>
          <p:cNvGrpSpPr/>
          <p:nvPr/>
        </p:nvGrpSpPr>
        <p:grpSpPr>
          <a:xfrm>
            <a:off x="8735875" y="2172422"/>
            <a:ext cx="1902100" cy="3267766"/>
            <a:chOff x="8735875" y="2172422"/>
            <a:chExt cx="1902100" cy="32677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FAEC41-9058-A02C-3636-79AC2107C98D}"/>
                </a:ext>
              </a:extLst>
            </p:cNvPr>
            <p:cNvSpPr txBox="1"/>
            <p:nvPr/>
          </p:nvSpPr>
          <p:spPr>
            <a:xfrm>
              <a:off x="9178925" y="5086245"/>
              <a:ext cx="10006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Mobile</a:t>
              </a:r>
              <a:endParaRPr lang="ko-KR" altLang="en-US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026C11B-D94D-2EFA-7601-A18111DB8577}"/>
                </a:ext>
              </a:extLst>
            </p:cNvPr>
            <p:cNvGrpSpPr/>
            <p:nvPr/>
          </p:nvGrpSpPr>
          <p:grpSpPr>
            <a:xfrm>
              <a:off x="8735875" y="2172422"/>
              <a:ext cx="1902100" cy="2874546"/>
              <a:chOff x="8726350" y="2334347"/>
              <a:chExt cx="1902100" cy="287454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246445-73FC-8BEF-3941-89E32592508D}"/>
                  </a:ext>
                </a:extLst>
              </p:cNvPr>
              <p:cNvSpPr txBox="1"/>
              <p:nvPr/>
            </p:nvSpPr>
            <p:spPr>
              <a:xfrm>
                <a:off x="9532636" y="3186844"/>
                <a:ext cx="71943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&gt; D</a:t>
                </a:r>
                <a:b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</a:b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디지털관</a:t>
                </a:r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15</a:t>
                </a: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자리</a:t>
                </a:r>
                <a:b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</a:b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&gt; G</a:t>
                </a:r>
              </a:p>
              <a:p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글로벌관</a:t>
                </a:r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7</a:t>
                </a: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자리</a:t>
                </a:r>
              </a:p>
            </p:txBody>
          </p:sp>
          <p:pic>
            <p:nvPicPr>
              <p:cNvPr id="21" name="Picture 2" descr="손에 휴대폰을 들고있다 | 프리미엄 사진">
                <a:extLst>
                  <a:ext uri="{FF2B5EF4-FFF2-40B4-BE49-F238E27FC236}">
                    <a16:creationId xmlns:a16="http://schemas.microsoft.com/office/drawing/2014/main" id="{CDCAC545-8E8A-8041-AF5C-2094A1F8F3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592" b="97122" l="9744" r="89776">
                            <a14:foregroundMark x1="29712" y1="90887" x2="29712" y2="90887"/>
                            <a14:foregroundMark x1="32428" y1="83693" x2="32428" y2="83693"/>
                            <a14:foregroundMark x1="30351" y1="97122" x2="30351" y2="97122"/>
                            <a14:foregroundMark x1="20767" y1="95923" x2="20767" y2="95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59" r="38344" b="19694"/>
              <a:stretch/>
            </p:blipFill>
            <p:spPr bwMode="auto">
              <a:xfrm>
                <a:off x="8726350" y="2334347"/>
                <a:ext cx="1902100" cy="2874546"/>
              </a:xfrm>
              <a:prstGeom prst="rect">
                <a:avLst/>
              </a:prstGeom>
              <a:noFill/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8F2B869-FE4A-D802-EB57-12B05DD20EA7}"/>
              </a:ext>
            </a:extLst>
          </p:cNvPr>
          <p:cNvCxnSpPr>
            <a:cxnSpLocks/>
          </p:cNvCxnSpPr>
          <p:nvPr/>
        </p:nvCxnSpPr>
        <p:spPr>
          <a:xfrm flipH="1">
            <a:off x="7538032" y="3676370"/>
            <a:ext cx="820221" cy="0"/>
          </a:xfrm>
          <a:prstGeom prst="straightConnector1">
            <a:avLst/>
          </a:prstGeom>
          <a:ln w="1016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20CB60-C478-4911-4579-6EC31062D3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45904" y="4085945"/>
            <a:ext cx="820221" cy="0"/>
          </a:xfrm>
          <a:prstGeom prst="straightConnector1">
            <a:avLst/>
          </a:prstGeom>
          <a:ln w="1016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제한조건 구현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097033" y="581408"/>
            <a:ext cx="898678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31D4D7-1513-0401-F174-3D2766DD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80" y="3934437"/>
            <a:ext cx="4049979" cy="2172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E08B16-4062-0491-76BF-D7A371CF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76" y="2974245"/>
            <a:ext cx="4172532" cy="3132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E0549E-4BD2-5E15-4AB9-C1D905869893}"/>
              </a:ext>
            </a:extLst>
          </p:cNvPr>
          <p:cNvSpPr txBox="1"/>
          <p:nvPr/>
        </p:nvSpPr>
        <p:spPr>
          <a:xfrm>
            <a:off x="6141014" y="2617521"/>
            <a:ext cx="395653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자리 수 계산</a:t>
            </a:r>
            <a:r>
              <a:rPr lang="en-US" altLang="ko-KR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반환 중에는 </a:t>
            </a:r>
            <a:r>
              <a:rPr lang="ko-KR" altLang="en-US" sz="17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값 변경 금지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FD016-DD24-36DE-16CD-CEA2C1DF9DB2}"/>
              </a:ext>
            </a:extLst>
          </p:cNvPr>
          <p:cNvSpPr txBox="1"/>
          <p:nvPr/>
        </p:nvSpPr>
        <p:spPr>
          <a:xfrm>
            <a:off x="6140501" y="998984"/>
            <a:ext cx="105670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동작구조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FF744-03A3-9B34-9096-EBCE12EF5CD7}"/>
              </a:ext>
            </a:extLst>
          </p:cNvPr>
          <p:cNvSpPr txBox="1"/>
          <p:nvPr/>
        </p:nvSpPr>
        <p:spPr>
          <a:xfrm>
            <a:off x="1265505" y="1026427"/>
            <a:ext cx="15348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Thread </a:t>
            </a:r>
            <a:r>
              <a:rPr lang="ko-KR" altLang="en-US" sz="17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E258D6-BF26-AD7F-68B7-97966A7E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76" y="1350853"/>
            <a:ext cx="4172532" cy="10383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D899755-223F-F014-BB86-1FF6D5CC8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180" y="1367605"/>
            <a:ext cx="4041032" cy="24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활용도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50171" y="581408"/>
            <a:ext cx="923364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8DB32F-7E77-3770-C376-098B7DD91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4324" y="2771914"/>
            <a:ext cx="2665061" cy="1866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42208B-7194-75BA-65ED-79E90DE5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7293" y="1279335"/>
            <a:ext cx="975274" cy="890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C7E036-9584-EC00-C193-F9A0F328E4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4622" y="3082235"/>
            <a:ext cx="1902100" cy="9994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5E48D4-87B8-BD2D-C1D2-14194BCF3F3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BFE"/>
              </a:clrFrom>
              <a:clrTo>
                <a:srgbClr val="FAFB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468" y="3109911"/>
            <a:ext cx="1381125" cy="1190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E34354-1786-FADB-9F6D-EDFB5CD7F3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074" y="1373146"/>
            <a:ext cx="1660511" cy="752679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F74CD0-4553-A621-09DB-019746D34207}"/>
              </a:ext>
            </a:extLst>
          </p:cNvPr>
          <p:cNvCxnSpPr>
            <a:stCxn id="22" idx="3"/>
          </p:cNvCxnSpPr>
          <p:nvPr/>
        </p:nvCxnSpPr>
        <p:spPr>
          <a:xfrm flipV="1">
            <a:off x="2324593" y="3705223"/>
            <a:ext cx="523610" cy="1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18DB568-96C6-C824-947A-6E3B834CC147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634031" y="2140298"/>
            <a:ext cx="20356" cy="969613"/>
          </a:xfrm>
          <a:prstGeom prst="line">
            <a:avLst/>
          </a:prstGeom>
          <a:ln w="889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30E6B9-4A8D-EE34-20B5-1AAC960DCC4B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557330" y="2125825"/>
            <a:ext cx="391380" cy="705985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A8530C-0CFB-903F-6277-A7D74416CFE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69403" y="2169460"/>
            <a:ext cx="465527" cy="609195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15DEDD0-F7EB-7B92-9888-6A190F637153}"/>
              </a:ext>
            </a:extLst>
          </p:cNvPr>
          <p:cNvCxnSpPr>
            <a:cxnSpLocks/>
          </p:cNvCxnSpPr>
          <p:nvPr/>
        </p:nvCxnSpPr>
        <p:spPr>
          <a:xfrm flipV="1">
            <a:off x="3585904" y="5794909"/>
            <a:ext cx="1179196" cy="678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71A123-65CC-1254-0FEA-A3918FAE5973}"/>
              </a:ext>
            </a:extLst>
          </p:cNvPr>
          <p:cNvCxnSpPr>
            <a:cxnSpLocks/>
          </p:cNvCxnSpPr>
          <p:nvPr/>
        </p:nvCxnSpPr>
        <p:spPr>
          <a:xfrm flipH="1">
            <a:off x="5579385" y="3581939"/>
            <a:ext cx="922920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F4BCA8-0280-5D38-5A73-3CC030635216}"/>
              </a:ext>
            </a:extLst>
          </p:cNvPr>
          <p:cNvCxnSpPr>
            <a:cxnSpLocks/>
          </p:cNvCxnSpPr>
          <p:nvPr/>
        </p:nvCxnSpPr>
        <p:spPr>
          <a:xfrm flipV="1">
            <a:off x="4189789" y="4968815"/>
            <a:ext cx="0" cy="826094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EB81566-C452-E9E4-B4AE-67778FE08D00}"/>
              </a:ext>
            </a:extLst>
          </p:cNvPr>
          <p:cNvCxnSpPr>
            <a:cxnSpLocks/>
          </p:cNvCxnSpPr>
          <p:nvPr/>
        </p:nvCxnSpPr>
        <p:spPr>
          <a:xfrm>
            <a:off x="8536722" y="3368897"/>
            <a:ext cx="102628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CC086A-7C9D-49B1-A87A-47BBF796DF92}"/>
              </a:ext>
            </a:extLst>
          </p:cNvPr>
          <p:cNvCxnSpPr>
            <a:cxnSpLocks/>
          </p:cNvCxnSpPr>
          <p:nvPr/>
        </p:nvCxnSpPr>
        <p:spPr>
          <a:xfrm flipH="1">
            <a:off x="8536722" y="3749897"/>
            <a:ext cx="102628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941F0A9-F2F3-E6C9-6079-7BBBEF44C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146" y="5396879"/>
            <a:ext cx="2466975" cy="8286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3D69BE-99BB-B6C3-739C-04C137577632}"/>
              </a:ext>
            </a:extLst>
          </p:cNvPr>
          <p:cNvSpPr txBox="1"/>
          <p:nvPr/>
        </p:nvSpPr>
        <p:spPr>
          <a:xfrm>
            <a:off x="5544882" y="1058331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LED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90DE6-F97B-FD2A-324C-7D2C765F4125}"/>
              </a:ext>
            </a:extLst>
          </p:cNvPr>
          <p:cNvSpPr txBox="1"/>
          <p:nvPr/>
        </p:nvSpPr>
        <p:spPr>
          <a:xfrm>
            <a:off x="2982619" y="1074763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초음파 센서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323B43-C05E-6FC3-9002-F9CDBC7F726B}"/>
              </a:ext>
            </a:extLst>
          </p:cNvPr>
          <p:cNvSpPr txBox="1"/>
          <p:nvPr/>
        </p:nvSpPr>
        <p:spPr>
          <a:xfrm>
            <a:off x="2154704" y="6335687"/>
            <a:ext cx="18421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Rotary Encoder</a:t>
            </a:r>
            <a:endParaRPr lang="ko-KR" altLang="en-US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9B48DE-AE35-B7EB-3979-F16D75FAE6AE}"/>
              </a:ext>
            </a:extLst>
          </p:cNvPr>
          <p:cNvSpPr txBox="1"/>
          <p:nvPr/>
        </p:nvSpPr>
        <p:spPr>
          <a:xfrm>
            <a:off x="4659631" y="6324330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 Segment Display (4-digit)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B4A2FE-CC06-624B-8308-CCF79D3CD898}"/>
              </a:ext>
            </a:extLst>
          </p:cNvPr>
          <p:cNvSpPr txBox="1"/>
          <p:nvPr/>
        </p:nvSpPr>
        <p:spPr>
          <a:xfrm>
            <a:off x="6742318" y="4077477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UART(Bluetooth)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71CB3C-4E0D-900A-0D9E-721D10A70688}"/>
              </a:ext>
            </a:extLst>
          </p:cNvPr>
          <p:cNvSpPr txBox="1"/>
          <p:nvPr/>
        </p:nvSpPr>
        <p:spPr>
          <a:xfrm>
            <a:off x="1195496" y="4300536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YL-40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80079A-EAD3-0C34-E723-BE6CCD34172F}"/>
              </a:ext>
            </a:extLst>
          </p:cNvPr>
          <p:cNvSpPr txBox="1"/>
          <p:nvPr/>
        </p:nvSpPr>
        <p:spPr>
          <a:xfrm>
            <a:off x="1218887" y="108047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조도센서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919C6F-0258-A08C-7263-0E12A4B6389E}"/>
              </a:ext>
            </a:extLst>
          </p:cNvPr>
          <p:cNvSpPr txBox="1"/>
          <p:nvPr/>
        </p:nvSpPr>
        <p:spPr>
          <a:xfrm>
            <a:off x="3497277" y="4566451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Raspberry Pi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7B83C-631E-4403-5FF4-19F15C387313}"/>
              </a:ext>
            </a:extLst>
          </p:cNvPr>
          <p:cNvSpPr txBox="1"/>
          <p:nvPr/>
        </p:nvSpPr>
        <p:spPr>
          <a:xfrm>
            <a:off x="934047" y="2508629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ADC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D1ED47-0270-420B-01C1-5921206BDE36}"/>
              </a:ext>
            </a:extLst>
          </p:cNvPr>
          <p:cNvGrpSpPr/>
          <p:nvPr/>
        </p:nvGrpSpPr>
        <p:grpSpPr>
          <a:xfrm>
            <a:off x="9485518" y="2208417"/>
            <a:ext cx="1826142" cy="2760398"/>
            <a:chOff x="8735875" y="2172422"/>
            <a:chExt cx="1902100" cy="32647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A9DA2D-0BD4-CF70-D502-C4243B8BCD73}"/>
                </a:ext>
              </a:extLst>
            </p:cNvPr>
            <p:cNvSpPr txBox="1"/>
            <p:nvPr/>
          </p:nvSpPr>
          <p:spPr>
            <a:xfrm>
              <a:off x="9190865" y="5102039"/>
              <a:ext cx="1000664" cy="3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Mobile</a:t>
              </a:r>
              <a:endPara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C3BF88-098E-DBC1-9AAD-1054063606BD}"/>
                </a:ext>
              </a:extLst>
            </p:cNvPr>
            <p:cNvGrpSpPr/>
            <p:nvPr/>
          </p:nvGrpSpPr>
          <p:grpSpPr>
            <a:xfrm>
              <a:off x="8735875" y="2172422"/>
              <a:ext cx="1902100" cy="2874546"/>
              <a:chOff x="8726350" y="2334347"/>
              <a:chExt cx="1902100" cy="287454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5B715C-77F6-8E57-3E4D-C3E3AD15D9C3}"/>
                  </a:ext>
                </a:extLst>
              </p:cNvPr>
              <p:cNvSpPr txBox="1"/>
              <p:nvPr/>
            </p:nvSpPr>
            <p:spPr>
              <a:xfrm>
                <a:off x="9532636" y="3186844"/>
                <a:ext cx="71943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&gt; D</a:t>
                </a:r>
                <a:b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</a:b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디지털관</a:t>
                </a:r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15</a:t>
                </a: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자리</a:t>
                </a:r>
                <a:b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</a:b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&gt; G</a:t>
                </a:r>
              </a:p>
              <a:p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글로벌관</a:t>
                </a:r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 </a:t>
                </a:r>
              </a:p>
              <a:p>
                <a:r>
                  <a:rPr lang="en-US" altLang="ko-KR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7</a:t>
                </a:r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자리</a:t>
                </a:r>
              </a:p>
            </p:txBody>
          </p:sp>
          <p:pic>
            <p:nvPicPr>
              <p:cNvPr id="9" name="Picture 2" descr="손에 휴대폰을 들고있다 | 프리미엄 사진">
                <a:extLst>
                  <a:ext uri="{FF2B5EF4-FFF2-40B4-BE49-F238E27FC236}">
                    <a16:creationId xmlns:a16="http://schemas.microsoft.com/office/drawing/2014/main" id="{88AFC96C-4D0D-CA7F-A806-23771837B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592" b="97122" l="9744" r="89776">
                            <a14:foregroundMark x1="29712" y1="90887" x2="29712" y2="90887"/>
                            <a14:foregroundMark x1="32428" y1="83693" x2="32428" y2="83693"/>
                            <a14:foregroundMark x1="30351" y1="97122" x2="30351" y2="97122"/>
                            <a14:foregroundMark x1="20767" y1="95923" x2="20767" y2="959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59" r="38344" b="19694"/>
              <a:stretch/>
            </p:blipFill>
            <p:spPr bwMode="auto">
              <a:xfrm>
                <a:off x="8726350" y="2334347"/>
                <a:ext cx="1902100" cy="2874546"/>
              </a:xfrm>
              <a:prstGeom prst="rect">
                <a:avLst/>
              </a:prstGeom>
              <a:noFill/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AB174B1-04B0-150E-AA20-D5BB528F3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7786" y="1388250"/>
            <a:ext cx="632886" cy="7250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3AAE1E-D9DA-E5DF-3EE7-0DDD02D3F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000" y="5307548"/>
            <a:ext cx="1016279" cy="9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59057" y="381353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문제점 및 해결방안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2893" y="581408"/>
            <a:ext cx="8420923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4CFB62-93EB-E3DA-444B-FF83D902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030" y="2023922"/>
            <a:ext cx="2553057" cy="2948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366548-E020-F19C-142C-946CE1F5F5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6604" y="2286311"/>
            <a:ext cx="3087212" cy="22046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6F31D8F-15A1-2893-F478-7AD33D0B60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6990" y="2286311"/>
            <a:ext cx="3844711" cy="24524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89610E-E274-3A41-6C3E-6DB90874660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5445" y="5195572"/>
            <a:ext cx="4686954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31349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 영상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75600" y="581408"/>
            <a:ext cx="9480508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2" name="KakaoTalk_20221209_205209304">
            <a:hlinkClick r:id="" action="ppaction://media"/>
            <a:extLst>
              <a:ext uri="{FF2B5EF4-FFF2-40B4-BE49-F238E27FC236}">
                <a16:creationId xmlns:a16="http://schemas.microsoft.com/office/drawing/2014/main" id="{69F27F40-256E-00A6-0E95-12B577201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166" y="981518"/>
            <a:ext cx="9956942" cy="56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153</Words>
  <Application>Microsoft Office PowerPoint</Application>
  <PresentationFormat>와이드스크린</PresentationFormat>
  <Paragraphs>62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G마켓 산스 Bold</vt:lpstr>
      <vt:lpstr>G마켓 산스 Medium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71</cp:revision>
  <dcterms:created xsi:type="dcterms:W3CDTF">2020-10-19T03:50:26Z</dcterms:created>
  <dcterms:modified xsi:type="dcterms:W3CDTF">2022-12-10T07:03:04Z</dcterms:modified>
</cp:coreProperties>
</file>